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7"/>
  </p:notesMasterIdLst>
  <p:sldIdLst>
    <p:sldId id="257" r:id="rId2"/>
    <p:sldId id="383" r:id="rId3"/>
    <p:sldId id="384" r:id="rId4"/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400" r:id="rId18"/>
    <p:sldId id="399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27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0"/>
            <p14:sldId id="399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7" autoAdjust="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885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https://www.cloudskillsboost.google/paths/118/course_templates/388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https://www.youtube.com/watch?v=6ozwh4ETwiw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5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https://www.youtube.com/watch?v=mMwYl5r7yvM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5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https://www.youtube.com/watch?v=lXFfDE7GBLI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85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https://www.youtube.com/watch?v=DxLxz2MkaBA</a:t>
            </a:r>
          </a:p>
          <a:p>
            <a:r>
              <a:rPr lang="en-US" dirty="0"/>
              <a:t>https://www.youtube.com/watch?v=UpcFtPD1jRA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1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https://www.youtube.com/watch?v=jWFuxA0lCoQ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5859" y="1891290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generative ai</a:t>
            </a: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Part 6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EEEF58-417E-2721-DAF2-872BCEFBC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879"/>
            <a:ext cx="12192000" cy="54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86163-9CAA-E8A8-878A-CE7433D41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903"/>
            <a:ext cx="12192000" cy="608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7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DAA8A-75C2-F72C-CF48-35C6CC73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99"/>
            <a:ext cx="12192000" cy="67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33EAF-8A83-F29F-C17C-8E149BDE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4"/>
            <a:ext cx="12192000" cy="682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D84B-4C74-C2DF-3342-5CCA706C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LLM model</a:t>
            </a:r>
          </a:p>
        </p:txBody>
      </p:sp>
    </p:spTree>
    <p:extLst>
      <p:ext uri="{BB962C8B-B14F-4D97-AF65-F5344CB8AC3E}">
        <p14:creationId xmlns:p14="http://schemas.microsoft.com/office/powerpoint/2010/main" val="108020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10EA79-CB58-99B0-0D6F-5667788C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049"/>
            <a:ext cx="12192000" cy="5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2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1185E-8842-2E08-AB94-B5A0506B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347"/>
            <a:ext cx="12192000" cy="568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0379-559F-CF6A-534C-F1E5D3CC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Reliability</a:t>
            </a:r>
          </a:p>
        </p:txBody>
      </p:sp>
    </p:spTree>
    <p:extLst>
      <p:ext uri="{BB962C8B-B14F-4D97-AF65-F5344CB8AC3E}">
        <p14:creationId xmlns:p14="http://schemas.microsoft.com/office/powerpoint/2010/main" val="922474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EFAB5-9EE4-AF04-E1EC-A46B3DA2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289"/>
            <a:ext cx="12192000" cy="48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23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6A769-661A-8E7E-6346-A13AC61C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088"/>
            <a:ext cx="12192000" cy="59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3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1515-6E27-8A7C-75ED-CBDC2DE8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generative ai and LLM</a:t>
            </a:r>
            <a:r>
              <a:rPr lang="en-US" cap="none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3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FF14F-3ADD-7026-A7B8-599D534E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258"/>
            <a:ext cx="12192000" cy="59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64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C5B5C-553B-527F-32BA-126951E3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804"/>
            <a:ext cx="12192000" cy="55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E5FD9-AFBC-8CA3-9B81-2769AD36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342"/>
            <a:ext cx="12192000" cy="43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43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90FB9-CFBB-8FFE-0A96-403F82B8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161"/>
            <a:ext cx="12192000" cy="57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20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A9B26-8C5C-5FE0-03CA-7D837131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414"/>
            <a:ext cx="12192000" cy="60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FF324-FD29-C916-5FFC-1C6BB448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623"/>
            <a:ext cx="12192000" cy="58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37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D118-4630-285C-E978-AAACCCD6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Design</a:t>
            </a:r>
          </a:p>
        </p:txBody>
      </p:sp>
    </p:spTree>
    <p:extLst>
      <p:ext uri="{BB962C8B-B14F-4D97-AF65-F5344CB8AC3E}">
        <p14:creationId xmlns:p14="http://schemas.microsoft.com/office/powerpoint/2010/main" val="4267317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CA5294-9960-F2AB-B23C-8D0759F8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499"/>
            <a:ext cx="12192000" cy="314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49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7583D-5D13-DAC7-75AA-3D201DE4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587"/>
            <a:ext cx="12192000" cy="44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97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FADAB-A3F6-DD62-3443-1D7EC80C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178"/>
            <a:ext cx="12192000" cy="468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7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682120-3F6B-D692-4E13-7E92D627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600"/>
            <a:ext cx="12192000" cy="57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42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74E53-57FD-CE71-47D9-0D2089FFC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57" y="0"/>
            <a:ext cx="7559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50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749EB-8344-5A05-DB29-6E353CBD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391"/>
            <a:ext cx="12192000" cy="62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8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0A5E7-DF10-60C1-E541-C3977F99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844"/>
            <a:ext cx="12192000" cy="34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65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C5C13-A469-10EA-2146-876AB1F4F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216"/>
            <a:ext cx="12192000" cy="48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89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3F4DA-25AC-CC4B-DA13-0C809B15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355"/>
            <a:ext cx="12192000" cy="567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3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F74F7-2B35-155E-80F0-E3C9A341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108"/>
            <a:ext cx="12192000" cy="63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1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0A8A23-8981-E067-C469-61F711F16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78"/>
            <a:ext cx="12192000" cy="624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C98F6-1087-6769-2A16-9A77433C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869"/>
            <a:ext cx="12192000" cy="54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5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A9EFC-C0FE-3081-353E-8371BADC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31"/>
            <a:ext cx="12192000" cy="41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79FD6B-43AD-E1B6-2C57-459A54C96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653"/>
            <a:ext cx="12192000" cy="411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8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E8CB-4810-449F-07C8-EF2D53F0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LLM</a:t>
            </a:r>
            <a:r>
              <a:rPr lang="en-US" cap="none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68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3657</TotalTime>
  <Words>128</Words>
  <Application>Microsoft Office PowerPoint</Application>
  <PresentationFormat>Widescreen</PresentationFormat>
  <Paragraphs>20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Tw Cen MT</vt:lpstr>
      <vt:lpstr>Circuit</vt:lpstr>
      <vt:lpstr>Google cloud generative ai overview Part 6</vt:lpstr>
      <vt:lpstr>What are generative ai and LLMs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LLMs</vt:lpstr>
      <vt:lpstr>PowerPoint Presentation</vt:lpstr>
      <vt:lpstr>PowerPoint Presentation</vt:lpstr>
      <vt:lpstr>PowerPoint Presentation</vt:lpstr>
      <vt:lpstr>PowerPoint Presentation</vt:lpstr>
      <vt:lpstr>Choosing an LLM model</vt:lpstr>
      <vt:lpstr>PowerPoint Presentation</vt:lpstr>
      <vt:lpstr>PowerPoint Presentation</vt:lpstr>
      <vt:lpstr>LLM Reliability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Prompt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generative ai overview</dc:title>
  <dc:creator>Zain Naboulsi</dc:creator>
  <cp:lastModifiedBy>Zain Naboulsi</cp:lastModifiedBy>
  <cp:revision>21</cp:revision>
  <dcterms:created xsi:type="dcterms:W3CDTF">2024-06-30T01:37:58Z</dcterms:created>
  <dcterms:modified xsi:type="dcterms:W3CDTF">2024-08-24T15:33:32Z</dcterms:modified>
</cp:coreProperties>
</file>